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4630400" cy="8229600"/>
  <p:notesSz cx="8229600" cy="14630400"/>
  <p:embeddedFontLst>
    <p:embeddedFont>
      <p:font typeface="Merriweather"/>
      <p:regular r:id="rId12"/>
    </p:embeddedFont>
    <p:embeddedFont>
      <p:font typeface="Merriweather"/>
      <p:regular r:id="rId13"/>
    </p:embeddedFon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83511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EduNexus: Immersive E-Learning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3747849"/>
            <a:ext cx="7416403" cy="1974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EduNexus is a cutting-edge e-learning platform. It provides immersive and interactive learning experiences. It's designed for students, faculty, and educational institutions. EduNexus transforms passive content consumption into engaging education.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999559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5940" y="672465"/>
            <a:ext cx="6487597" cy="649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Course Library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855940" y="1841540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Diverse Catalog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855940" y="2373987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Browse courses across disciplines.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55940" y="2779276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Programming, science, and math.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855940" y="3319582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Detailed Pages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855940" y="3852029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Course information.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855940" y="4257318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Instructor details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855940" y="4662607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Student ratings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6423" y="1841540"/>
            <a:ext cx="2598420" cy="3246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Category Filtering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7576423" y="2373987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Subject area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576423" y="2779276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Difficulty level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76423" y="3184565"/>
            <a:ext cx="6205657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Course popularity</a:t>
            </a:r>
            <a:endParaRPr lang="en-US" sz="160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6423" y="3750945"/>
            <a:ext cx="5274707" cy="360890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395651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Personalized Learning Experience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308390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8987" y="330839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Progress Tracking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18987" y="3841909"/>
            <a:ext cx="686121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Monitor advancement with indicators.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33964" y="4483537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89152" y="448353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Customized Paths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789152" y="5017056"/>
            <a:ext cx="649104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adapts to learning pace.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604248" y="5658683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59437" y="565868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Bookmarking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2159437" y="6192203"/>
            <a:ext cx="612076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Save courses for later review.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69675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Interactive 3D Learning Models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798" y="2652593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27597" y="260949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Biology</a:t>
            </a:r>
            <a:endParaRPr lang="en-US" sz="24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4053126"/>
            <a:ext cx="616982" cy="61698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727597" y="401002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Physics</a:t>
            </a:r>
            <a:endParaRPr lang="en-US" sz="24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798" y="5453658"/>
            <a:ext cx="616982" cy="61698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727597" y="541055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Programming</a:t>
            </a:r>
            <a:endParaRPr lang="en-US" sz="2400" dirty="0"/>
          </a:p>
        </p:txBody>
      </p:sp>
      <p:sp>
        <p:nvSpPr>
          <p:cNvPr id="10" name="Text 4"/>
          <p:cNvSpPr/>
          <p:nvPr/>
        </p:nvSpPr>
        <p:spPr>
          <a:xfrm>
            <a:off x="863798" y="6348293"/>
            <a:ext cx="74164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 interactive 3D models for hands-on learning. Manipulate models for better understanding. Transform abstract ideas into tangible elements.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438870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Faculty &amp; Instructor Tools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198" y="36292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770" y="3675519"/>
            <a:ext cx="370165" cy="4627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52323" y="3629263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Course Creation</a:t>
            </a:r>
            <a:endParaRPr lang="en-US" sz="2400" dirty="0"/>
          </a:p>
        </p:txBody>
      </p:sp>
      <p:sp>
        <p:nvSpPr>
          <p:cNvPr id="7" name="Text 3"/>
          <p:cNvSpPr/>
          <p:nvPr/>
        </p:nvSpPr>
        <p:spPr>
          <a:xfrm>
            <a:off x="7152323" y="4162782"/>
            <a:ext cx="27827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Tools to build and publish courses.</a:t>
            </a:r>
            <a:endParaRPr lang="en-US" sz="1900" dirty="0"/>
          </a:p>
        </p:txBody>
      </p:sp>
      <p:sp>
        <p:nvSpPr>
          <p:cNvPr id="8" name="Shape 4"/>
          <p:cNvSpPr/>
          <p:nvPr/>
        </p:nvSpPr>
        <p:spPr>
          <a:xfrm>
            <a:off x="10181868" y="36292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4439" y="3675519"/>
            <a:ext cx="370165" cy="46279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983992" y="3629263"/>
            <a:ext cx="2782729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Analytics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10983992" y="4548307"/>
            <a:ext cx="27827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Insights into student engagement.</a:t>
            </a:r>
            <a:endParaRPr lang="en-US" sz="1900" dirty="0"/>
          </a:p>
        </p:txBody>
      </p:sp>
      <p:sp>
        <p:nvSpPr>
          <p:cNvPr id="12" name="Shape 7"/>
          <p:cNvSpPr/>
          <p:nvPr/>
        </p:nvSpPr>
        <p:spPr>
          <a:xfrm>
            <a:off x="6350198" y="586239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2770" y="5908655"/>
            <a:ext cx="370165" cy="46279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52323" y="5862399"/>
            <a:ext cx="321611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Content Management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7152323" y="6395918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Organize educational materials.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2025-04-04T21:45:08Z</dcterms:created>
  <dcterms:modified xsi:type="dcterms:W3CDTF">2025-04-04T21:45:08Z</dcterms:modified>
</cp:coreProperties>
</file>